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998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914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0390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820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8139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173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013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486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743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380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653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4560E-D7A5-4AB4-9CCF-2BCD5687BE16}" type="datetimeFigureOut">
              <a:rPr lang="sl-SI" smtClean="0"/>
              <a:t>6. 02. 2025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E686D-B2FF-43A5-A099-7638309631A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581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wZOijf8Ok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7aLyhZ94c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veGIU0xAQ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RnmrF5IMtI&amp;t=7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789709" y="2881890"/>
            <a:ext cx="9144000" cy="2387600"/>
          </a:xfrm>
        </p:spPr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SLOVENSKI KULTURNI PRAZNIK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2022763" y="1737014"/>
            <a:ext cx="3879273" cy="1655762"/>
          </a:xfrm>
        </p:spPr>
        <p:txBody>
          <a:bodyPr>
            <a:normAutofit/>
          </a:bodyPr>
          <a:lstStyle/>
          <a:p>
            <a:pPr algn="l"/>
            <a:r>
              <a:rPr lang="sl-SI" sz="5400" dirty="0" smtClean="0">
                <a:solidFill>
                  <a:schemeClr val="accent2">
                    <a:lumMod val="75000"/>
                  </a:schemeClr>
                </a:solidFill>
              </a:rPr>
              <a:t>8. FEBRUAR</a:t>
            </a:r>
            <a:endParaRPr lang="sl-SI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2" descr="https://upload.wikimedia.org/wikipedia/sl/thumb/b/b0/Pre%C5%A1ern-Goldenstein.jpg/260px-Pre%C5%A1ern-Goldenste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671" y="598953"/>
            <a:ext cx="3706092" cy="558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12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1436" y="623382"/>
            <a:ext cx="5022273" cy="2147528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RAZVESELJEVALI SO GA OTROCI. DELIL JIM JE FIGE.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333" y="1151659"/>
            <a:ext cx="6292273" cy="4719205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2175165" y="2770910"/>
            <a:ext cx="2951018" cy="342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125"/>
              </a:spcBef>
              <a:spcAft>
                <a:spcPts val="1125"/>
              </a:spcAft>
            </a:pPr>
            <a:r>
              <a:rPr lang="sl-SI" dirty="0" smtClean="0">
                <a:latin typeface="+mj-lt"/>
                <a:ea typeface="Times New Roman" panose="02020603050405020304" pitchFamily="18" charset="0"/>
              </a:rPr>
              <a:t>     </a:t>
            </a: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STOJI, STOJI TAM LIPICA</a:t>
            </a:r>
          </a:p>
          <a:p>
            <a:pPr algn="ctr" fontAlgn="base">
              <a:spcBef>
                <a:spcPts val="1125"/>
              </a:spcBef>
              <a:spcAft>
                <a:spcPts val="1125"/>
              </a:spcAft>
            </a:pP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Stojí</a:t>
            </a:r>
            <a:r>
              <a:rPr lang="sl-SI" sz="2000" dirty="0">
                <a:latin typeface="+mj-lt"/>
                <a:ea typeface="Times New Roman" panose="02020603050405020304" pitchFamily="18" charset="0"/>
              </a:rPr>
              <a:t>, stojí tam lipica,</a:t>
            </a:r>
            <a:br>
              <a:rPr lang="sl-SI" sz="2000" dirty="0">
                <a:latin typeface="+mj-lt"/>
                <a:ea typeface="Times New Roman" panose="02020603050405020304" pitchFamily="18" charset="0"/>
              </a:rPr>
            </a:br>
            <a:r>
              <a:rPr lang="sl-SI" sz="2000" dirty="0">
                <a:latin typeface="+mj-lt"/>
                <a:ea typeface="Times New Roman" panose="02020603050405020304" pitchFamily="18" charset="0"/>
              </a:rPr>
              <a:t>pod lipo hladna senčica,</a:t>
            </a:r>
            <a:br>
              <a:rPr lang="sl-SI" sz="2000" dirty="0">
                <a:latin typeface="+mj-lt"/>
                <a:ea typeface="Times New Roman" panose="02020603050405020304" pitchFamily="18" charset="0"/>
              </a:rPr>
            </a:br>
            <a:r>
              <a:rPr lang="sl-SI" sz="2000" dirty="0">
                <a:latin typeface="+mj-lt"/>
                <a:ea typeface="Times New Roman" panose="02020603050405020304" pitchFamily="18" charset="0"/>
              </a:rPr>
              <a:t>pod lipo miza kamnata,</a:t>
            </a:r>
            <a:br>
              <a:rPr lang="sl-SI" sz="2000" dirty="0">
                <a:latin typeface="+mj-lt"/>
                <a:ea typeface="Times New Roman" panose="02020603050405020304" pitchFamily="18" charset="0"/>
              </a:rPr>
            </a:br>
            <a:r>
              <a:rPr lang="sl-SI" sz="2000" dirty="0">
                <a:latin typeface="+mj-lt"/>
                <a:ea typeface="Times New Roman" panose="02020603050405020304" pitchFamily="18" charset="0"/>
              </a:rPr>
              <a:t>na štiri vogle rezana.</a:t>
            </a:r>
          </a:p>
          <a:p>
            <a:pPr algn="ctr" fontAlgn="base">
              <a:spcBef>
                <a:spcPts val="1125"/>
              </a:spcBef>
              <a:spcAft>
                <a:spcPts val="1125"/>
              </a:spcAft>
            </a:pPr>
            <a:r>
              <a:rPr lang="sl-SI" sz="2000" dirty="0">
                <a:latin typeface="+mj-lt"/>
                <a:ea typeface="Times New Roman" panose="02020603050405020304" pitchFamily="18" charset="0"/>
              </a:rPr>
              <a:t>P</a:t>
            </a: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riletela </a:t>
            </a:r>
            <a:r>
              <a:rPr lang="sl-SI" sz="2000" dirty="0">
                <a:latin typeface="+mj-lt"/>
                <a:ea typeface="Times New Roman" panose="02020603050405020304" pitchFamily="18" charset="0"/>
              </a:rPr>
              <a:t>ptičica,</a:t>
            </a:r>
            <a:br>
              <a:rPr lang="sl-SI" sz="2000" dirty="0">
                <a:latin typeface="+mj-lt"/>
                <a:ea typeface="Times New Roman" panose="02020603050405020304" pitchFamily="18" charset="0"/>
              </a:rPr>
            </a:b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predrobna </a:t>
            </a:r>
            <a:r>
              <a:rPr lang="sl-SI" sz="2000" dirty="0">
                <a:latin typeface="+mj-lt"/>
                <a:ea typeface="Times New Roman" panose="02020603050405020304" pitchFamily="18" charset="0"/>
              </a:rPr>
              <a:t>ptica </a:t>
            </a:r>
            <a:r>
              <a:rPr lang="sl-SI" sz="2000" dirty="0" err="1">
                <a:latin typeface="+mj-lt"/>
                <a:ea typeface="Times New Roman" panose="02020603050405020304" pitchFamily="18" charset="0"/>
              </a:rPr>
              <a:t>ščinkovka</a:t>
            </a:r>
            <a:r>
              <a:rPr lang="sl-SI" sz="2000" dirty="0">
                <a:latin typeface="+mj-lt"/>
                <a:ea typeface="Times New Roman" panose="02020603050405020304" pitchFamily="18" charset="0"/>
              </a:rPr>
              <a:t>,</a:t>
            </a:r>
            <a:br>
              <a:rPr lang="sl-SI" sz="2000" dirty="0">
                <a:latin typeface="+mj-lt"/>
                <a:ea typeface="Times New Roman" panose="02020603050405020304" pitchFamily="18" charset="0"/>
              </a:rPr>
            </a:b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sedla je </a:t>
            </a:r>
            <a:r>
              <a:rPr lang="sl-SI" sz="2000" dirty="0">
                <a:latin typeface="+mj-lt"/>
                <a:ea typeface="Times New Roman" panose="02020603050405020304" pitchFamily="18" charset="0"/>
              </a:rPr>
              <a:t>na lipico,</a:t>
            </a:r>
            <a:br>
              <a:rPr lang="sl-SI" sz="2000" dirty="0">
                <a:latin typeface="+mj-lt"/>
                <a:ea typeface="Times New Roman" panose="02020603050405020304" pitchFamily="18" charset="0"/>
              </a:rPr>
            </a:b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zapela </a:t>
            </a:r>
            <a:r>
              <a:rPr lang="sl-SI" sz="2000" dirty="0" smtClean="0">
                <a:latin typeface="+mj-lt"/>
                <a:ea typeface="Times New Roman" panose="02020603050405020304" pitchFamily="18" charset="0"/>
              </a:rPr>
              <a:t>lepo pesmico.</a:t>
            </a:r>
            <a:endParaRPr lang="sl-SI" sz="20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48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60472" y="365126"/>
            <a:ext cx="5493327" cy="1546802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FRANCE PREŠEREN: </a:t>
            </a: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ZDRAVLJICA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1094" y="1009072"/>
            <a:ext cx="6465457" cy="484909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8" r="77879"/>
          <a:stretch/>
        </p:blipFill>
        <p:spPr>
          <a:xfrm>
            <a:off x="6149683" y="1754787"/>
            <a:ext cx="1631374" cy="49183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5" t="14310"/>
          <a:stretch/>
        </p:blipFill>
        <p:spPr>
          <a:xfrm>
            <a:off x="8721434" y="1754787"/>
            <a:ext cx="2632365" cy="49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5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34002" y="166255"/>
            <a:ext cx="6130636" cy="272934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8. FEBRUAR</a:t>
            </a:r>
            <a:r>
              <a:rPr lang="sl-SI" b="1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b="1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b="1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b="1" smtClean="0">
                <a:solidFill>
                  <a:schemeClr val="accent2">
                    <a:lumMod val="75000"/>
                  </a:schemeClr>
                </a:solidFill>
              </a:rPr>
              <a:t>KRANJ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https://i0.wp.com/ljnovice.si/wp-content/uploads/2022/02/20220206_153838.jpg?resize=723%2C1059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73" y="365125"/>
            <a:ext cx="4327754" cy="6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618" y="2450666"/>
            <a:ext cx="5753403" cy="3914777"/>
          </a:xfrm>
          <a:prstGeom prst="rect">
            <a:avLst/>
          </a:prstGeom>
        </p:spPr>
      </p:pic>
      <p:cxnSp>
        <p:nvCxnSpPr>
          <p:cNvPr id="5" name="Raven puščični povezovalnik 4"/>
          <p:cNvCxnSpPr/>
          <p:nvPr/>
        </p:nvCxnSpPr>
        <p:spPr>
          <a:xfrm flipH="1">
            <a:off x="7592291" y="3139766"/>
            <a:ext cx="277091" cy="7897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669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221672" y="33593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b="1" u="sng" dirty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ZA SLOVENIJO </a:t>
            </a:r>
            <a:r>
              <a:rPr lang="sl-SI" b="1" u="sng" dirty="0" smtClean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ŽIVIM</a:t>
            </a:r>
          </a:p>
          <a:p>
            <a:pPr algn="ctr"/>
            <a:endParaRPr lang="sl-SI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sl-SI" b="1" dirty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  Za Slovenijo živim, zame je edina, je kot pesem polna rim moja domovina</a:t>
            </a: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sl-SI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sl-SI" b="1" dirty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Za Slovenijo živim, njen me vodi tok, v čustva z njo se potopim, je moj smeh</a:t>
            </a: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sl-SI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sl-SI" b="1" dirty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Za Slovenijo živim, njen me vodi tok, v čustva z njo se potopim, je moj smeh in jok, </a:t>
            </a:r>
            <a:endParaRPr lang="sl-SI" b="1" dirty="0" smtClean="0">
              <a:solidFill>
                <a:schemeClr val="accent2">
                  <a:lumMod val="75000"/>
                </a:schemeClr>
              </a:solidFill>
              <a:latin typeface="Source Sans Pro"/>
              <a:ea typeface="Times New Roman" panose="02020603050405020304" pitchFamily="18" charset="0"/>
            </a:endParaRPr>
          </a:p>
          <a:p>
            <a:pPr algn="ctr"/>
            <a:endParaRPr lang="sl-SI" b="1" dirty="0">
              <a:solidFill>
                <a:schemeClr val="accent2">
                  <a:lumMod val="75000"/>
                </a:schemeClr>
              </a:solidFill>
              <a:latin typeface="Source Sans Pro"/>
              <a:ea typeface="Times New Roman" panose="02020603050405020304" pitchFamily="18" charset="0"/>
            </a:endParaRPr>
          </a:p>
          <a:p>
            <a:pPr algn="ctr"/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v </a:t>
            </a:r>
            <a:r>
              <a:rPr lang="sl-SI" b="1" dirty="0">
                <a:solidFill>
                  <a:schemeClr val="accent2">
                    <a:lumMod val="75000"/>
                  </a:schemeClr>
                </a:solidFill>
                <a:latin typeface="Source Sans Pro"/>
                <a:ea typeface="Times New Roman" panose="02020603050405020304" pitchFamily="18" charset="0"/>
              </a:rPr>
              <a:t>čustva z njo se potopim, je moj smeh in jok.</a:t>
            </a:r>
            <a:endParaRPr lang="sl-SI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276" y="335938"/>
            <a:ext cx="5038961" cy="3985618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817013" y="4321556"/>
            <a:ext cx="4905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3"/>
              </a:rPr>
              <a:t>https://</a:t>
            </a:r>
            <a:r>
              <a:rPr lang="sl-SI" dirty="0" smtClean="0">
                <a:hlinkClick r:id="rId3"/>
              </a:rPr>
              <a:t>www.youtube.com/watch?v=mwZOijf8Oks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05539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04" y="401782"/>
            <a:ext cx="4499264" cy="599901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38371" y="5350224"/>
            <a:ext cx="4846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 smtClean="0">
                <a:hlinkClick r:id="rId3"/>
              </a:rPr>
              <a:t>https://www.youtube.com/watch?v=Zc7aLyhZ94c</a:t>
            </a:r>
            <a:endParaRPr lang="sl-SI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45328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829" y="1269134"/>
            <a:ext cx="6070600" cy="4552950"/>
          </a:xfrm>
          <a:prstGeom prst="rect">
            <a:avLst/>
          </a:prstGeom>
        </p:spPr>
      </p:pic>
      <p:sp>
        <p:nvSpPr>
          <p:cNvPr id="3" name="Podnaslov 5"/>
          <p:cNvSpPr txBox="1">
            <a:spLocks/>
          </p:cNvSpPr>
          <p:nvPr/>
        </p:nvSpPr>
        <p:spPr>
          <a:xfrm>
            <a:off x="5832764" y="1113559"/>
            <a:ext cx="5527963" cy="1655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l-SI" sz="5400" dirty="0" smtClean="0">
                <a:solidFill>
                  <a:schemeClr val="accent2">
                    <a:lumMod val="75000"/>
                  </a:schemeClr>
                </a:solidFill>
              </a:rPr>
              <a:t>3. DECEMBER 1800</a:t>
            </a:r>
          </a:p>
          <a:p>
            <a:pPr marL="0" indent="0" algn="ctr">
              <a:buNone/>
            </a:pPr>
            <a:endParaRPr lang="sl-SI" sz="5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sl-SI" sz="5400" dirty="0" smtClean="0">
                <a:solidFill>
                  <a:schemeClr val="accent2">
                    <a:lumMod val="75000"/>
                  </a:schemeClr>
                </a:solidFill>
              </a:rPr>
              <a:t>VRBA NA GORENJSKEM</a:t>
            </a:r>
            <a:endParaRPr lang="sl-SI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764" y="2769321"/>
            <a:ext cx="5753403" cy="39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8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87582" y="1163060"/>
            <a:ext cx="4578927" cy="4483966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MATI JE OTROKOM RADA BRALA.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UČILA JIH JE BRATI IN PISATI.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342" y="1125105"/>
            <a:ext cx="6079835" cy="455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0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82144" y="1377805"/>
            <a:ext cx="5340927" cy="3915930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MLADI FRANCE JE MORAL OD DOMA. ŽIVEL JE PRI STRICU.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080" y="1135495"/>
            <a:ext cx="6162963" cy="462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31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60472" y="484908"/>
            <a:ext cx="5957455" cy="5250874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POGREŠAL JE SVOJO DOMAČO VAS.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VPISAN V ZLATO KNJIGO NAJBOLJŠIH UČENCEV.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451" y="1233054"/>
            <a:ext cx="5985164" cy="448887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6385610" y="2602514"/>
            <a:ext cx="49071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sl-SI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https://www.youtube.com/watch?v=iRveGIU0xAQ</a:t>
            </a:r>
            <a:endParaRPr lang="sl-S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604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76744" y="974725"/>
            <a:ext cx="5770419" cy="4331566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PREŠERNOVA PRIJATELJA 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MATIJA ČOP 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IN 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ANDREJ SMOLE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5832" y="1250374"/>
            <a:ext cx="6123709" cy="45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7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63490" y="365124"/>
            <a:ext cx="5334001" cy="3417167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FRACETOVA LJUBEZEN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PRIMICOVA JULIJA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255" y="1157142"/>
            <a:ext cx="6336145" cy="4752109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5706924" y="3673849"/>
            <a:ext cx="54471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sl-SI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https://www.youtube.com/watch?v=FRnmrF5IMtI&amp;t=7s</a:t>
            </a:r>
            <a:endParaRPr lang="sl-S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67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17671" y="894051"/>
            <a:ext cx="4869873" cy="5038148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ZA JULIJO – 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SONETNI VENEC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ZA MATIJA – </a:t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KRST PRI SAVICI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477" y="112712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8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88</Words>
  <Application>Microsoft Office PowerPoint</Application>
  <PresentationFormat>Širokozaslonsko</PresentationFormat>
  <Paragraphs>30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Source Sans Pro</vt:lpstr>
      <vt:lpstr>Times New Roman</vt:lpstr>
      <vt:lpstr>Officeova tema</vt:lpstr>
      <vt:lpstr>SLOVENSKI KULTURNI PRAZNIK</vt:lpstr>
      <vt:lpstr>PowerPointova predstavitev</vt:lpstr>
      <vt:lpstr>PowerPointova predstavitev</vt:lpstr>
      <vt:lpstr>MATI JE OTROKOM RADA BRALA. UČILA JIH JE BRATI IN PISATI.</vt:lpstr>
      <vt:lpstr>MLADI FRANCE JE MORAL OD DOMA. ŽIVEL JE PRI STRICU.</vt:lpstr>
      <vt:lpstr>POGREŠAL JE SVOJO DOMAČO VAS.  VPISAN V ZLATO KNJIGO NAJBOLJŠIH UČENCEV.</vt:lpstr>
      <vt:lpstr>PREŠERNOVA PRIJATELJA  MATIJA ČOP  IN  ANDREJ SMOLE</vt:lpstr>
      <vt:lpstr>FRACETOVA LJUBEZEN  PRIMICOVA JULIJA</vt:lpstr>
      <vt:lpstr>ZA JULIJO –  SONETNI VENEC  ZA MATIJA –  KRST PRI SAVICI</vt:lpstr>
      <vt:lpstr>RAZVESELJEVALI SO GA OTROCI. DELIL JIM JE FIGE.</vt:lpstr>
      <vt:lpstr>FRANCE PREŠEREN: ZDRAVLJICA</vt:lpstr>
      <vt:lpstr>8. FEBRUAR  KRANJ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SLOVENSKI KULTURNI PRAZNIK</dc:title>
  <dc:creator>Claudia</dc:creator>
  <cp:lastModifiedBy>Claudia</cp:lastModifiedBy>
  <cp:revision>19</cp:revision>
  <dcterms:created xsi:type="dcterms:W3CDTF">2025-02-04T10:47:34Z</dcterms:created>
  <dcterms:modified xsi:type="dcterms:W3CDTF">2025-02-06T11:49:55Z</dcterms:modified>
</cp:coreProperties>
</file>